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9"/>
  </p:notesMasterIdLst>
  <p:sldIdLst>
    <p:sldId id="266" r:id="rId5"/>
    <p:sldId id="257" r:id="rId6"/>
    <p:sldId id="273" r:id="rId7"/>
    <p:sldId id="258" r:id="rId8"/>
    <p:sldId id="270" r:id="rId9"/>
    <p:sldId id="271" r:id="rId10"/>
    <p:sldId id="272" r:id="rId11"/>
    <p:sldId id="274" r:id="rId12"/>
    <p:sldId id="275" r:id="rId13"/>
    <p:sldId id="276" r:id="rId14"/>
    <p:sldId id="277" r:id="rId15"/>
    <p:sldId id="278" r:id="rId16"/>
    <p:sldId id="279" r:id="rId17"/>
    <p:sldId id="269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SamsungOne 450C" panose="020B0506030303020204" charset="0"/>
      <p:regular r:id="rId24"/>
    </p:embeddedFont>
    <p:embeddedFont>
      <p:font typeface="SamsungOne 800C" panose="020B0906030303020204" charset="0"/>
      <p:bold r:id="rId2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03.06.2022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3820420-C7FA-4960-8360-E6A9BDDEB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093296C-63BB-4015-8E49-688FE1F18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10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B05740C-E3C0-4FA3-AC18-B75AB2600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DD6A9FD-A12E-4DCE-8ABC-A881BDE2B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07861"/>
            <a:ext cx="10369118" cy="444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373495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5666AFE-1047-4764-BF8B-B5DFF1896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D368EEF-7B7D-4D65-A376-46A7ACF6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11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6C39F45-574A-49A2-9591-3D3489A8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4BE637A-305F-4BE0-B470-873493A4C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935" y="1484779"/>
            <a:ext cx="3912092" cy="391209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5B17398-2ACC-4E6B-A378-FDE9B2058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867" y="1484779"/>
            <a:ext cx="3912092" cy="39120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4DAEC0-5A7D-4E53-92D5-F459C2A2D13C}"/>
              </a:ext>
            </a:extLst>
          </p:cNvPr>
          <p:cNvSpPr txBox="1"/>
          <p:nvPr/>
        </p:nvSpPr>
        <p:spPr>
          <a:xfrm>
            <a:off x="2677788" y="5691944"/>
            <a:ext cx="88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ERC-20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B28015-4EA6-4B77-9C5F-56131F705B5F}"/>
              </a:ext>
            </a:extLst>
          </p:cNvPr>
          <p:cNvSpPr txBox="1"/>
          <p:nvPr/>
        </p:nvSpPr>
        <p:spPr>
          <a:xfrm>
            <a:off x="8343221" y="5691944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ERC-721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183024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202CF1-FED7-4381-ABDB-99341F41A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9529B1E-9F5A-4C38-8636-9C7F7D697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12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F8FC790-C9F6-41A1-8D27-365E191C7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развития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07995-0446-4292-986F-9397A56CDBAF}"/>
              </a:ext>
            </a:extLst>
          </p:cNvPr>
          <p:cNvSpPr txBox="1"/>
          <p:nvPr/>
        </p:nvSpPr>
        <p:spPr>
          <a:xfrm>
            <a:off x="433514" y="1928512"/>
            <a:ext cx="503363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будущем я планирую развивать продукт, добавив туда всё новые </a:t>
            </a:r>
            <a:r>
              <a:rPr lang="ru-RU" sz="2800" dirty="0" err="1"/>
              <a:t>блокчейны</a:t>
            </a:r>
            <a:r>
              <a:rPr lang="ru-RU" sz="2800" dirty="0"/>
              <a:t> и типы контрактов. Также есть планы по добавлению ИИ, который бы мог формировать контракт по индивидуальным требованиям человека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C94E476-07ED-4618-A2DA-AEC7E5C64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657" y="1276894"/>
            <a:ext cx="6265228" cy="430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531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301B5C8-C442-4098-9901-04C75E060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390D834-F0C6-488E-BFE2-17D69AE07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13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DCA9C533-976F-49F9-94D5-6571B61AA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CD20C6-8287-48C5-B213-D6EEB8F4BA5A}"/>
              </a:ext>
            </a:extLst>
          </p:cNvPr>
          <p:cNvSpPr txBox="1"/>
          <p:nvPr/>
        </p:nvSpPr>
        <p:spPr>
          <a:xfrm>
            <a:off x="1207363" y="1455938"/>
            <a:ext cx="69689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 ходе работы над проектом:</a:t>
            </a:r>
          </a:p>
          <a:p>
            <a:endParaRPr lang="ru-RU" sz="2800" dirty="0"/>
          </a:p>
          <a:p>
            <a:pPr marL="285750" indent="-285750">
              <a:buFontTx/>
              <a:buChar char="-"/>
            </a:pPr>
            <a:r>
              <a:rPr lang="ru-RU" sz="2800" dirty="0"/>
              <a:t>Познакомился с новыми инструментами</a:t>
            </a:r>
          </a:p>
          <a:p>
            <a:pPr marL="285750" indent="-285750">
              <a:buFontTx/>
              <a:buChar char="-"/>
            </a:pPr>
            <a:endParaRPr lang="ru-RU" sz="2800" dirty="0"/>
          </a:p>
          <a:p>
            <a:pPr marL="285750" indent="-285750">
              <a:buFontTx/>
              <a:buChar char="-"/>
            </a:pPr>
            <a:r>
              <a:rPr lang="ru-RU" sz="2800" dirty="0"/>
              <a:t>Написал приложение, с помощью которого можно создать свой смарт-контракт за несколько минут</a:t>
            </a:r>
          </a:p>
          <a:p>
            <a:pPr marL="285750" indent="-285750">
              <a:buFontTx/>
              <a:buChar char="-"/>
            </a:pPr>
            <a:endParaRPr lang="ru-RU" sz="2800" dirty="0"/>
          </a:p>
          <a:p>
            <a:pPr marL="285750" indent="-285750">
              <a:buFontTx/>
              <a:buChar char="-"/>
            </a:pPr>
            <a:r>
              <a:rPr lang="ru-RU" sz="2800" dirty="0"/>
              <a:t>Написал </a:t>
            </a:r>
            <a:r>
              <a:rPr lang="en-US" sz="2800" dirty="0"/>
              <a:t>API</a:t>
            </a:r>
            <a:r>
              <a:rPr lang="ru-RU" sz="2800" dirty="0"/>
              <a:t> для деплоя контрактов в сеть</a:t>
            </a:r>
          </a:p>
        </p:txBody>
      </p:sp>
    </p:spTree>
    <p:extLst>
      <p:ext uri="{BB962C8B-B14F-4D97-AF65-F5344CB8AC3E}">
        <p14:creationId xmlns:p14="http://schemas.microsoft.com/office/powerpoint/2010/main" val="369905412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14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CRYPTODO – </a:t>
            </a:r>
            <a:r>
              <a:rPr lang="ru-RU" dirty="0"/>
              <a:t>конструктор смарт-контрактов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Выполнил: Григорян Гагик </a:t>
            </a:r>
            <a:r>
              <a:rPr lang="ru-RU" dirty="0" err="1"/>
              <a:t>Андраникович</a:t>
            </a:r>
            <a:endParaRPr lang="ru-RU" dirty="0"/>
          </a:p>
          <a:p>
            <a:r>
              <a:rPr lang="ru-RU" dirty="0"/>
              <a:t>Преподаватель: Нужных Алексей Васильевич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FE9699-9566-4F85-BA85-0A91E2F5C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753DA756-A7FB-4A09-95EB-B6D20283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823FCA9-29ED-4CBB-85B6-ED640D3A7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					        Задачи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22AFF-2452-4609-A6C7-BDF27A467A30}"/>
              </a:ext>
            </a:extLst>
          </p:cNvPr>
          <p:cNvSpPr txBox="1"/>
          <p:nvPr/>
        </p:nvSpPr>
        <p:spPr>
          <a:xfrm>
            <a:off x="4740091" y="1659284"/>
            <a:ext cx="387051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- Подготовка шаблонов смарт-контрактов</a:t>
            </a:r>
          </a:p>
          <a:p>
            <a:endParaRPr lang="ru-RU" sz="2800" dirty="0"/>
          </a:p>
          <a:p>
            <a:r>
              <a:rPr lang="ru-RU" sz="2800" dirty="0"/>
              <a:t>- Написание </a:t>
            </a:r>
            <a:r>
              <a:rPr lang="en-US" sz="2800" dirty="0"/>
              <a:t>API</a:t>
            </a:r>
            <a:endParaRPr lang="ru-RU" sz="2800" dirty="0"/>
          </a:p>
          <a:p>
            <a:endParaRPr lang="ru-RU" sz="2800" dirty="0"/>
          </a:p>
          <a:p>
            <a:r>
              <a:rPr lang="ru-RU" sz="2800" dirty="0"/>
              <a:t> - Написание приложения</a:t>
            </a:r>
          </a:p>
          <a:p>
            <a:endParaRPr lang="ru-RU" sz="2800" dirty="0"/>
          </a:p>
          <a:p>
            <a:r>
              <a:rPr lang="ru-RU" sz="2800" dirty="0"/>
              <a:t>- Создание функции деплоя контракта в сеть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B1A1B9-7573-4255-A084-4500A1D27E69}"/>
              </a:ext>
            </a:extLst>
          </p:cNvPr>
          <p:cNvSpPr txBox="1"/>
          <p:nvPr/>
        </p:nvSpPr>
        <p:spPr>
          <a:xfrm>
            <a:off x="450423" y="1659285"/>
            <a:ext cx="3606188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Разработка приложения, которое будет являться конструктором смарт-контрактов для людей, которые в этом не разбираются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0C91144-A5C4-4B7C-A7E5-57EA7326A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081" y="1055802"/>
            <a:ext cx="2541155" cy="564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31194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криптовалюта?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03.06.2022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E048452-D534-48E9-80FC-F1E2B05C6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865" y="1686513"/>
            <a:ext cx="6749935" cy="37902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8BB7042-9048-46AD-95CB-66AA0E406FA4}"/>
              </a:ext>
            </a:extLst>
          </p:cNvPr>
          <p:cNvSpPr txBox="1"/>
          <p:nvPr/>
        </p:nvSpPr>
        <p:spPr>
          <a:xfrm>
            <a:off x="663040" y="2792238"/>
            <a:ext cx="39408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Разновидность цифровой валюты, учёт внутренних расчётных единиц которой обеспечивает децентрализованная платёжная система, работающая в полностью автоматическом режиме.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AD7F5B9-AE00-4B9A-9894-9D0069A4B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32944A9-4D96-4C14-BD41-51E132FF0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85FFB09-2363-4B5E-A1DB-28A81CF4E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3DAADBB-0400-4EE8-99AD-B9016B3C4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15" y="1178552"/>
            <a:ext cx="6891252" cy="5055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38444-D711-4AE7-B83C-167FE7211302}"/>
              </a:ext>
            </a:extLst>
          </p:cNvPr>
          <p:cNvSpPr txBox="1"/>
          <p:nvPr/>
        </p:nvSpPr>
        <p:spPr>
          <a:xfrm>
            <a:off x="7729452" y="2234954"/>
            <a:ext cx="36243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Общая капитализация криптовалют растет с каждым годом, а значит технология </a:t>
            </a:r>
            <a:r>
              <a:rPr lang="ru-RU" sz="2800" dirty="0" err="1"/>
              <a:t>блокчейн</a:t>
            </a:r>
            <a:r>
              <a:rPr lang="ru-RU" sz="2800" dirty="0"/>
              <a:t> становится популярнее</a:t>
            </a:r>
          </a:p>
        </p:txBody>
      </p:sp>
    </p:spTree>
    <p:extLst>
      <p:ext uri="{BB962C8B-B14F-4D97-AF65-F5344CB8AC3E}">
        <p14:creationId xmlns:p14="http://schemas.microsoft.com/office/powerpoint/2010/main" val="355194778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DA978FA-2155-4E98-A64C-26AAF632E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FD4EDA2-5659-4C12-B9D8-6D2224C0A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6EE1E34-D8A8-4D4C-92A9-66A9C7672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смарт-контракты?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A07C0AE-E12D-49E8-A8DA-31D53BB99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054" y="1870002"/>
            <a:ext cx="6528262" cy="36721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87B805-F0C1-497E-9DFB-C5620E6C399C}"/>
              </a:ext>
            </a:extLst>
          </p:cNvPr>
          <p:cNvSpPr txBox="1"/>
          <p:nvPr/>
        </p:nvSpPr>
        <p:spPr>
          <a:xfrm>
            <a:off x="1124990" y="1947714"/>
            <a:ext cx="369639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/>
              <a:t>Смарт-контракт — компьютерный алгоритм, предназначенный для формирования, управления и предоставления информации о владении чем-либо. Чаще всего речь идёт о применении технологии </a:t>
            </a:r>
            <a:r>
              <a:rPr lang="ru-RU" sz="2400" dirty="0" err="1"/>
              <a:t>блокчейна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217578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EF4301C-BA9A-4A76-8473-DE3FBC746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20BF334-8360-40A4-911F-EF1D462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69F4FEE-4EF5-44D6-A8B6-5223BD817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Функционал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857794-415C-4578-AAC0-A746CFE7D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595" y="1079887"/>
            <a:ext cx="2562744" cy="5694987"/>
          </a:xfrm>
          <a:prstGeom prst="rect">
            <a:avLst/>
          </a:prstGeom>
        </p:spPr>
      </p:pic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4D059EF8-4A88-4CFC-84B5-6214A2024CEF}"/>
              </a:ext>
            </a:extLst>
          </p:cNvPr>
          <p:cNvCxnSpPr>
            <a:cxnSpLocks/>
          </p:cNvCxnSpPr>
          <p:nvPr/>
        </p:nvCxnSpPr>
        <p:spPr>
          <a:xfrm flipH="1">
            <a:off x="1943968" y="1425134"/>
            <a:ext cx="2015907" cy="286423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9BC3D4-A108-4ADB-BA88-D8B617CE6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0925" y="972676"/>
            <a:ext cx="2610989" cy="5802198"/>
          </a:xfrm>
          <a:prstGeom prst="rect">
            <a:avLst/>
          </a:prstGeom>
        </p:spPr>
      </p:pic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24B77510-5E15-49E4-A0C6-D173357B6516}"/>
              </a:ext>
            </a:extLst>
          </p:cNvPr>
          <p:cNvCxnSpPr>
            <a:cxnSpLocks/>
          </p:cNvCxnSpPr>
          <p:nvPr/>
        </p:nvCxnSpPr>
        <p:spPr>
          <a:xfrm>
            <a:off x="7039992" y="1425134"/>
            <a:ext cx="2942208" cy="274785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0AF2E5D-6EA5-400A-BAE0-D49A1FCF006D}"/>
              </a:ext>
            </a:extLst>
          </p:cNvPr>
          <p:cNvSpPr txBox="1"/>
          <p:nvPr/>
        </p:nvSpPr>
        <p:spPr>
          <a:xfrm>
            <a:off x="3959875" y="1055802"/>
            <a:ext cx="31835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Доп. Функции для контракта:</a:t>
            </a:r>
          </a:p>
          <a:p>
            <a:pPr marL="285750" indent="-285750">
              <a:buFontTx/>
              <a:buChar char="-"/>
            </a:pPr>
            <a:r>
              <a:rPr lang="en-US" dirty="0"/>
              <a:t>Burn</a:t>
            </a:r>
          </a:p>
          <a:p>
            <a:pPr marL="285750" indent="-285750">
              <a:buFontTx/>
              <a:buChar char="-"/>
            </a:pPr>
            <a:r>
              <a:rPr lang="en-US" dirty="0"/>
              <a:t>Mint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Safemoon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Fixed token count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Presale function</a:t>
            </a:r>
            <a:r>
              <a:rPr lang="ru-RU" dirty="0"/>
              <a:t>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987481-F90B-4033-950E-40CFB37D5814}"/>
              </a:ext>
            </a:extLst>
          </p:cNvPr>
          <p:cNvSpPr txBox="1"/>
          <p:nvPr/>
        </p:nvSpPr>
        <p:spPr>
          <a:xfrm>
            <a:off x="3895612" y="3726673"/>
            <a:ext cx="440077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Есть два вида контрактов:</a:t>
            </a:r>
          </a:p>
          <a:p>
            <a:endParaRPr lang="ru-RU" sz="2800" dirty="0"/>
          </a:p>
          <a:p>
            <a:pPr marL="285750" indent="-285750">
              <a:buFontTx/>
              <a:buChar char="-"/>
            </a:pPr>
            <a:r>
              <a:rPr lang="en-US" sz="2800" dirty="0"/>
              <a:t>ERC20</a:t>
            </a:r>
          </a:p>
          <a:p>
            <a:pPr marL="285750" indent="-285750">
              <a:buFontTx/>
              <a:buChar char="-"/>
            </a:pPr>
            <a:r>
              <a:rPr lang="en-US" sz="2800" dirty="0"/>
              <a:t>ERC721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549972661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A49C640-44AD-43E4-B205-ABE710538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CF44161-2F89-4645-9E6A-FA76430A9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14919241-BA44-447D-A35E-DD75281FC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работает приложение?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C370DF-66B6-4F3A-AA22-13CFDC24B750}"/>
              </a:ext>
            </a:extLst>
          </p:cNvPr>
          <p:cNvSpPr txBox="1"/>
          <p:nvPr/>
        </p:nvSpPr>
        <p:spPr>
          <a:xfrm>
            <a:off x="1539564" y="1521716"/>
            <a:ext cx="2497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Заполнение данных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C6698C-DB0C-4266-85B3-1E6D395D1CB1}"/>
              </a:ext>
            </a:extLst>
          </p:cNvPr>
          <p:cNvSpPr txBox="1"/>
          <p:nvPr/>
        </p:nvSpPr>
        <p:spPr>
          <a:xfrm>
            <a:off x="1474630" y="3152078"/>
            <a:ext cx="2954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Отправка запроса на </a:t>
            </a:r>
            <a:r>
              <a:rPr lang="en-US" dirty="0"/>
              <a:t>API</a:t>
            </a:r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80CA5841-CB86-41C9-B195-D8AD3F52E2AF}"/>
              </a:ext>
            </a:extLst>
          </p:cNvPr>
          <p:cNvCxnSpPr>
            <a:cxnSpLocks/>
          </p:cNvCxnSpPr>
          <p:nvPr/>
        </p:nvCxnSpPr>
        <p:spPr>
          <a:xfrm>
            <a:off x="2794004" y="2343799"/>
            <a:ext cx="1" cy="4420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FCADAE5D-521F-4331-8368-F6278BFDB791}"/>
              </a:ext>
            </a:extLst>
          </p:cNvPr>
          <p:cNvCxnSpPr/>
          <p:nvPr/>
        </p:nvCxnSpPr>
        <p:spPr>
          <a:xfrm flipH="1">
            <a:off x="2814349" y="4074994"/>
            <a:ext cx="1" cy="6676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2522473A-289A-4832-A5B4-F29C9889601E}"/>
              </a:ext>
            </a:extLst>
          </p:cNvPr>
          <p:cNvCxnSpPr>
            <a:cxnSpLocks/>
          </p:cNvCxnSpPr>
          <p:nvPr/>
        </p:nvCxnSpPr>
        <p:spPr>
          <a:xfrm flipV="1">
            <a:off x="4586179" y="3756777"/>
            <a:ext cx="1662043" cy="12419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A26D95E-C7A4-4795-9C13-064066173B83}"/>
              </a:ext>
            </a:extLst>
          </p:cNvPr>
          <p:cNvSpPr txBox="1"/>
          <p:nvPr/>
        </p:nvSpPr>
        <p:spPr>
          <a:xfrm>
            <a:off x="6096000" y="2842585"/>
            <a:ext cx="4574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Появление ссылки на контракт в боте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8EB375C9-D328-4A20-8A9C-4AC107E42C57}"/>
              </a:ext>
            </a:extLst>
          </p:cNvPr>
          <p:cNvSpPr/>
          <p:nvPr/>
        </p:nvSpPr>
        <p:spPr>
          <a:xfrm>
            <a:off x="5961262" y="2346249"/>
            <a:ext cx="4014185" cy="1441874"/>
          </a:xfrm>
          <a:prstGeom prst="ellipse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55B1ADC7-D1F7-460A-BCDD-413229770CEB}"/>
              </a:ext>
            </a:extLst>
          </p:cNvPr>
          <p:cNvSpPr/>
          <p:nvPr/>
        </p:nvSpPr>
        <p:spPr>
          <a:xfrm>
            <a:off x="1116806" y="2866730"/>
            <a:ext cx="3395089" cy="1092197"/>
          </a:xfrm>
          <a:prstGeom prst="ellipse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3D6A02B0-ED27-45AA-8FA8-CF517A01F14E}"/>
              </a:ext>
            </a:extLst>
          </p:cNvPr>
          <p:cNvSpPr/>
          <p:nvPr/>
        </p:nvSpPr>
        <p:spPr>
          <a:xfrm>
            <a:off x="1034188" y="1142680"/>
            <a:ext cx="3395089" cy="1092197"/>
          </a:xfrm>
          <a:prstGeom prst="ellipse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31A94AFA-0379-4E7B-8E7D-6CC5B2DF4A22}"/>
              </a:ext>
            </a:extLst>
          </p:cNvPr>
          <p:cNvSpPr/>
          <p:nvPr/>
        </p:nvSpPr>
        <p:spPr>
          <a:xfrm>
            <a:off x="1191090" y="4814241"/>
            <a:ext cx="3395089" cy="1092197"/>
          </a:xfrm>
          <a:prstGeom prst="ellipse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4391BC-6780-4ABD-A85A-856DEAA23042}"/>
              </a:ext>
            </a:extLst>
          </p:cNvPr>
          <p:cNvSpPr txBox="1"/>
          <p:nvPr/>
        </p:nvSpPr>
        <p:spPr>
          <a:xfrm>
            <a:off x="1474630" y="5151618"/>
            <a:ext cx="2889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Деплой контракта в </a:t>
            </a:r>
            <a:r>
              <a:rPr lang="ru-RU" dirty="0" err="1"/>
              <a:t>тестнет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9769513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A91D683-0655-4141-8028-0FEB62045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03.06.2022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4B42CC9-CB85-49E7-8715-07A0AF070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9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4EF250BB-1159-41EC-AF11-0DB6FC5E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База данных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2EA8F41-45A1-433C-AF2A-BD350D819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893" y="1055802"/>
            <a:ext cx="7760513" cy="555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0916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264</Words>
  <Application>Microsoft Office PowerPoint</Application>
  <PresentationFormat>Широкоэкранный</PresentationFormat>
  <Paragraphs>75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14</vt:i4>
      </vt:variant>
    </vt:vector>
  </HeadingPairs>
  <TitlesOfParts>
    <vt:vector size="22" baseType="lpstr">
      <vt:lpstr>Arial</vt:lpstr>
      <vt:lpstr>Calibri</vt:lpstr>
      <vt:lpstr>SamsungOne 800C</vt:lpstr>
      <vt:lpstr>SamsungOne 450C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CRYPTODO – конструктор смарт-контрактов</vt:lpstr>
      <vt:lpstr>Цель             Задачи</vt:lpstr>
      <vt:lpstr>Что такое криптовалюта?</vt:lpstr>
      <vt:lpstr>Актуальность</vt:lpstr>
      <vt:lpstr>Что такое смарт-контракты?</vt:lpstr>
      <vt:lpstr>Функционал</vt:lpstr>
      <vt:lpstr>Как работает приложение?</vt:lpstr>
      <vt:lpstr>База данных</vt:lpstr>
      <vt:lpstr>API</vt:lpstr>
      <vt:lpstr>Результат</vt:lpstr>
      <vt:lpstr>Планы развития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Гагик Григорян</cp:lastModifiedBy>
  <cp:revision>41</cp:revision>
  <dcterms:created xsi:type="dcterms:W3CDTF">2020-05-25T08:37:09Z</dcterms:created>
  <dcterms:modified xsi:type="dcterms:W3CDTF">2022-06-03T20:42:08Z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